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sldIdLst>
    <p:sldId id="258" r:id="rId2"/>
    <p:sldId id="277" r:id="rId3"/>
    <p:sldId id="276" r:id="rId4"/>
    <p:sldId id="274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46A3-61C7-4053-AFD8-5532A77DD5E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B163C-AAA1-4ADE-8F15-6B335CA5BA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65BD8D-7BA9-4CBE-B1B4-FCD79130789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2001322"/>
            <a:ext cx="746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5800" y="1"/>
            <a:ext cx="4648200" cy="68634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48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PZz</a:t>
            </a: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_©</a:t>
            </a: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Aa¨vq</a:t>
            </a:r>
            <a:endParaRPr lang="en-US" sz="54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hŠ</a:t>
            </a:r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_ </a:t>
            </a:r>
            <a:r>
              <a:rPr lang="en-US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g~jabx</a:t>
            </a:r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Kv¤úvwbi</a:t>
            </a:r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g~jab</a:t>
            </a:r>
            <a:endParaRPr lang="en-US" sz="36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600" b="1" dirty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2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1"/>
            <a:ext cx="4495800" cy="68018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7200" dirty="0" smtClean="0">
              <a:solidFill>
                <a:schemeClr val="accent1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Avãyj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ev‡Zb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wnmveweÁvb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2800" dirty="0"/>
          </a:p>
        </p:txBody>
      </p:sp>
      <p:pic>
        <p:nvPicPr>
          <p:cNvPr id="1026" name="Picture 2" descr="D:\College Picture\Bathen s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2667000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838200"/>
            <a:ext cx="78486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hŠ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_ </a:t>
            </a: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g~jabx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Kv¤úvwbi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g~jab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pPr marL="1143000" indent="-1143000">
              <a:buAutoNum type="arabicParenBoth"/>
            </a:pP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Rv‡e`v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vwLjv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marL="1143000" indent="-1143000">
              <a:buAutoNum type="arabicParenBoth"/>
            </a:pP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1143000" indent="-1143000">
              <a:buAutoNum type="arabicParenBoth"/>
            </a:pP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Ae¯’vi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1143000" indent="-1143000">
              <a:buAutoNum type="arabicParenBoth"/>
            </a:pPr>
            <a:endParaRPr lang="en-US" sz="60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marL="1143000" indent="-1143000">
              <a:buAutoNum type="arabicParenBoth"/>
            </a:pPr>
            <a:endParaRPr lang="en-US" sz="60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	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Ksk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wjwg‡UW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cÖwZwU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10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UvKv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g~‡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j¨i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1,00,000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kqv‡i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wef³ 10,00,000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UvKv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Aby‡gvw`Z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g~jab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wb‡q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wbewÜZ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|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Kv¤úvbx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50,000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kqvi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10%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Aenv‡i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weµ‡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qi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D‡Ï‡k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¨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Bmy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¨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Kij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|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Kv¤úvbx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70,000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kqv‡ii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Av‡e`b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cj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|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Bmy¨K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…Z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kqvi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¸‡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jv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h_vixwZ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smtClean="0">
                <a:latin typeface="BrahmaputraMJ" pitchFamily="2" charset="0"/>
                <a:cs typeface="BrahmaputraMJ" pitchFamily="2" charset="0"/>
              </a:rPr>
              <a:t>Avew›UZ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nj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Ges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AwZwi³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Av‡e`‡bi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UvKv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diZ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†`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Iqv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nj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| </a:t>
            </a:r>
          </a:p>
          <a:p>
            <a:r>
              <a:rPr lang="en-US" sz="4000" b="1" dirty="0" smtClean="0">
                <a:latin typeface="BrahmaputraMJ" pitchFamily="2" charset="0"/>
                <a:cs typeface="BrahmaputraMJ" pitchFamily="2" charset="0"/>
              </a:rPr>
              <a:t> </a:t>
            </a:r>
            <a:endParaRPr lang="en-US" sz="4000" dirty="0" smtClean="0">
              <a:latin typeface="BrahmaputraMJ" pitchFamily="2" charset="0"/>
              <a:cs typeface="BrahmaputraMJ" pitchFamily="2" charset="0"/>
            </a:endParaRPr>
          </a:p>
          <a:p>
            <a:r>
              <a:rPr lang="en-US" sz="4000" b="1" dirty="0" err="1" smtClean="0">
                <a:latin typeface="BrahmaputraMJ" pitchFamily="2" charset="0"/>
                <a:cs typeface="BrahmaputraMJ" pitchFamily="2" charset="0"/>
              </a:rPr>
              <a:t>KiYxq</a:t>
            </a:r>
            <a:r>
              <a:rPr lang="en-US" sz="4000" b="1" dirty="0" smtClean="0">
                <a:latin typeface="BrahmaputraMJ" pitchFamily="2" charset="0"/>
                <a:cs typeface="BrahmaputraMJ" pitchFamily="2" charset="0"/>
              </a:rPr>
              <a:t>:</a:t>
            </a:r>
            <a:endParaRPr lang="en-US" sz="4000" dirty="0" smtClean="0">
              <a:latin typeface="BrahmaputraMJ" pitchFamily="2" charset="0"/>
              <a:cs typeface="BrahmaputraMJ" pitchFamily="2" charset="0"/>
            </a:endParaRPr>
          </a:p>
          <a:p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	K) †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kqvi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Aenv‡ii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cwigvY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wbY©q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|  	2</a:t>
            </a:r>
          </a:p>
          <a:p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	L)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Rv‡e`v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`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vwLjv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`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vI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| 	4</a:t>
            </a:r>
          </a:p>
          <a:p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	M)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Avw_©K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Ae¯’vi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weeiYx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ˆ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Zwi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 </a:t>
            </a:r>
            <a:r>
              <a:rPr lang="en-US" sz="4000" dirty="0" err="1" smtClean="0">
                <a:latin typeface="BrahmaputraMJ" pitchFamily="2" charset="0"/>
                <a:cs typeface="BrahmaputraMJ" pitchFamily="2" charset="0"/>
              </a:rPr>
              <a:t>Ki</a:t>
            </a:r>
            <a:r>
              <a:rPr lang="en-US" sz="4000" dirty="0" smtClean="0">
                <a:latin typeface="BrahmaputraMJ" pitchFamily="2" charset="0"/>
                <a:cs typeface="BrahmaputraMJ" pitchFamily="2" charset="0"/>
              </a:rPr>
              <a:t>|  	4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rahmaputraMJ" pitchFamily="2" charset="0"/>
              <a:cs typeface="BrahmaputraMJ" pitchFamily="2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81000" y="304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-152400"/>
            <a:ext cx="9144000" cy="789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3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?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080248" cy="37338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219200"/>
            <a:ext cx="6248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Aa¨v‡qi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mgm¨vt</a:t>
            </a:r>
            <a:endParaRPr lang="en-US" sz="6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t 1,511,14,20,25 I</a:t>
            </a:r>
          </a:p>
          <a:p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mKj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© - 2015</a:t>
            </a:r>
            <a:endParaRPr lang="en-US" sz="4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702469"/>
            <a:ext cx="9144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KvRt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-</a:t>
            </a:r>
          </a:p>
          <a:p>
            <a:pPr lvl="5"/>
            <a:endParaRPr lang="en-US" sz="6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smtClean="0">
                <a:latin typeface="SutonnyMJ" pitchFamily="2" charset="0"/>
                <a:cs typeface="SutonnyMJ" pitchFamily="2" charset="0"/>
              </a:rPr>
              <a:t>t 11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  </a:t>
            </a: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533400" y="1521291"/>
            <a:ext cx="8915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en-US" sz="19900" dirty="0" err="1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9900" dirty="0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77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Slide 2</vt:lpstr>
      <vt:lpstr>Slide 3</vt:lpstr>
      <vt:lpstr>Slide 4</vt:lpstr>
      <vt:lpstr>Slide 5</vt:lpstr>
      <vt:lpstr> 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PC-18</dc:creator>
  <cp:lastModifiedBy>College LAB Admin</cp:lastModifiedBy>
  <cp:revision>124</cp:revision>
  <dcterms:created xsi:type="dcterms:W3CDTF">2015-04-25T03:20:04Z</dcterms:created>
  <dcterms:modified xsi:type="dcterms:W3CDTF">2016-11-19T03:00:37Z</dcterms:modified>
</cp:coreProperties>
</file>